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87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51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24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145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32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5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6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19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4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678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90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F1F4E-CC26-4A91-A106-386113F278A3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A45C-BA9D-422A-A13D-E1FBD86C5B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0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645024"/>
            <a:ext cx="6400800" cy="182460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Классный руководитель: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Курганова Людмила Алексеевна,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МАОУ «Школа «Диалог» г. Перми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«Библиотека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– информационно-досуговый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центр 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для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подростков»</a:t>
            </a:r>
            <a:r>
              <a:rPr lang="ru-RU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C000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Всероссийская Акция "Мы помним тебя, Беслан: дети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Закамска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против терроризма"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80512" cy="551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46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Региональные Дни чтения «Война вошла в мальчишество мое», посвящённом 75-летию Победы в Великой Отечественной войне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36287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71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Акция памяти: "Да будет мерой чести Ленинград", приуроченная к 76-ой годовщине снятия блокады Ленинграда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03649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86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Литературно-музыкальный вечер </a:t>
            </a:r>
            <a:r>
              <a:rPr lang="ru-RU" b="1" dirty="0" smtClean="0">
                <a:solidFill>
                  <a:srgbClr val="C00000"/>
                </a:solidFill>
              </a:rPr>
              <a:t>«Мы помним, мы гордимся!"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56792"/>
            <a:ext cx="9289032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598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Игра-</a:t>
            </a:r>
            <a:r>
              <a:rPr lang="ru-RU" b="1" dirty="0" err="1">
                <a:solidFill>
                  <a:srgbClr val="C00000"/>
                </a:solidFill>
              </a:rPr>
              <a:t>квест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«По улицам </a:t>
            </a:r>
            <a:r>
              <a:rPr lang="ru-RU" b="1" dirty="0" err="1" smtClean="0">
                <a:solidFill>
                  <a:srgbClr val="C00000"/>
                </a:solidFill>
              </a:rPr>
              <a:t>Закамска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" y="1410277"/>
            <a:ext cx="484306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410277"/>
            <a:ext cx="4248471" cy="544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791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87</Words>
  <Application>Microsoft Office PowerPoint</Application>
  <PresentationFormat>Экран (4:3)</PresentationFormat>
  <Paragraphs>9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«Библиотека – информационно-досуговый центр  для подростков» </vt:lpstr>
      <vt:lpstr>Всероссийская Акция "Мы помним тебя, Беслан: дети Закамска против терроризма"</vt:lpstr>
      <vt:lpstr>Региональные Дни чтения «Война вошла в мальчишество мое», посвящённом 75-летию Победы в Великой Отечественной войне </vt:lpstr>
      <vt:lpstr>Акция памяти: "Да будет мерой чести Ленинград", приуроченная к 76-ой годовщине снятия блокады Ленинграда </vt:lpstr>
      <vt:lpstr>Литературно-музыкальный вечер «Мы помним, мы гордимся!" </vt:lpstr>
      <vt:lpstr>Игра-квест «По улицам Закамска»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Курганова Людмила Алексеевна</dc:creator>
  <cp:lastModifiedBy>Курганова Людмила Алексеевна</cp:lastModifiedBy>
  <cp:revision>5</cp:revision>
  <dcterms:created xsi:type="dcterms:W3CDTF">2021-10-15T10:05:59Z</dcterms:created>
  <dcterms:modified xsi:type="dcterms:W3CDTF">2021-10-15T10:44:06Z</dcterms:modified>
</cp:coreProperties>
</file>